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304" r:id="rId6"/>
    <p:sldId id="305" r:id="rId7"/>
    <p:sldId id="306" r:id="rId8"/>
    <p:sldId id="310" r:id="rId9"/>
    <p:sldId id="307" r:id="rId10"/>
    <p:sldId id="308" r:id="rId11"/>
    <p:sldId id="309" r:id="rId12"/>
    <p:sldId id="266" r:id="rId13"/>
  </p:sldIdLst>
  <p:sldSz cx="9144000" cy="5143500" type="screen16x9"/>
  <p:notesSz cx="6858000" cy="9144000"/>
  <p:embeddedFontLst>
    <p:embeddedFont>
      <p:font typeface="Fjalla One" panose="020B0604020202020204" charset="0"/>
      <p:regular r:id="rId15"/>
    </p:embeddedFon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Barlow Semi Condensed Medium" panose="020B0604020202020204" charset="0"/>
      <p:regular r:id="rId20"/>
      <p:bold r:id="rId21"/>
      <p:italic r:id="rId22"/>
      <p:boldItalic r:id="rId23"/>
    </p:embeddedFont>
    <p:embeddedFont>
      <p:font typeface="Cooper" panose="020B7200000000000000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FB1D92-E672-4B30-B16F-CD7C2FC384AE}">
  <a:tblStyle styleId="{0CFB1D92-E672-4B30-B16F-CD7C2FC38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4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26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47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21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8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1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53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517310" y="2030879"/>
            <a:ext cx="344477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 smtClean="0">
                <a:solidFill>
                  <a:schemeClr val="dk2"/>
                </a:solidFill>
                <a:latin typeface="Cooper" panose="020B7200000000000000" pitchFamily="34" charset="0"/>
              </a:rPr>
              <a:t>Проект Локация</a:t>
            </a:r>
            <a:endParaRPr sz="5000" dirty="0">
              <a:solidFill>
                <a:schemeClr val="dk2"/>
              </a:solidFill>
              <a:latin typeface="Cooper" panose="020B7200000000000000" pitchFamily="34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82330" y="3707579"/>
            <a:ext cx="4033107" cy="1006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sz="2300" dirty="0" smtClean="0">
                <a:latin typeface="Cooper" panose="020B7200000000000000" pitchFamily="34" charset="0"/>
              </a:rPr>
              <a:t>Усадьба </a:t>
            </a:r>
          </a:p>
          <a:p>
            <a:pPr lvl="0" algn="l">
              <a:buClr>
                <a:schemeClr val="dk1"/>
              </a:buClr>
              <a:buSzPts val="1100"/>
            </a:pPr>
            <a:r>
              <a:rPr lang="ru-RU" sz="2200" dirty="0" smtClean="0">
                <a:latin typeface="Cooper" panose="020B7200000000000000" pitchFamily="34" charset="0"/>
              </a:rPr>
              <a:t>"Семеновское-Отрада</a:t>
            </a:r>
            <a:r>
              <a:rPr lang="ru-RU" sz="2200" dirty="0">
                <a:latin typeface="Cooper" panose="020B7200000000000000" pitchFamily="34" charset="0"/>
              </a:rPr>
              <a:t>"</a:t>
            </a:r>
            <a:endParaRPr sz="2200" dirty="0">
              <a:solidFill>
                <a:schemeClr val="accent1"/>
              </a:solidFill>
              <a:latin typeface="Cooper" panose="020B7200000000000000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макета сайта в </a:t>
            </a:r>
            <a:r>
              <a:rPr lang="en-US" dirty="0" err="1" smtClean="0">
                <a:cs typeface="Fjalla One" panose="020B0604020202020204" charset="0"/>
              </a:rPr>
              <a:t>Figma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56" y="1924788"/>
            <a:ext cx="6220016" cy="2984958"/>
          </a:xfrm>
          <a:prstGeom prst="rect">
            <a:avLst/>
          </a:prstGeom>
        </p:spPr>
      </p:pic>
      <p:sp>
        <p:nvSpPr>
          <p:cNvPr id="10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1178883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Мусликов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Е. и Долгий Д.</a:t>
            </a: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создали макет многостраничного сайта в программе </a:t>
            </a:r>
            <a:r>
              <a:rPr lang="en-US" sz="1600" dirty="0" err="1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Figma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520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сайта про усадьбу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10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677749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Бондаренко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Владимиром, Лавриновым Михаилом, Павловой Анастасией </a:t>
            </a: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был создан многостраничный сайт с информацией про усадьбу. Функционал</a:t>
            </a:r>
            <a:r>
              <a:rPr lang="en-US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: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Встроенная карта с местоположением усадьбы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фотографии зданий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 истории. Сайт адаптирован под разные устройства.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1026" name="Picture 2" descr="https://sun9-17.userapi.com/impg/--ZSmogdwyWG1-1EXncfjQANSz92ch4c60giVw/BmU9fPDh4wY.jpg?size=335x537&amp;quality=96&amp;sign=8232c2992239a75b52c4819141616b25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32" y="546760"/>
            <a:ext cx="1160635" cy="18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17.userapi.com/impg/AZysFwpLw0o2B2Ehwv4hlc33_TNDHdck9NJKtg/Jb0HH9Hwuc4.jpg?size=1876x960&amp;quality=96&amp;sign=301d4edb9b31d252a16c6f3974e400d6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68" y="2983241"/>
            <a:ext cx="2536700" cy="129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29.userapi.com/impg/CFJX_9jEgBLTiqUhdAwxFihoRfRKJyy_ZJq5Iw/_p7Oj5lWCh8.jpg?size=339x960&amp;quality=96&amp;sign=1df4710c90d242fb4566eaf9a96d7251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64" y="389749"/>
            <a:ext cx="821899" cy="232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9-6.userapi.com/impg/VnOkJFU4dfsUccKwNudcHum6usUgzc6FlvwEdg/A55j7zmnvEM.jpg?size=1835x900&amp;quality=96&amp;sign=16e7a5ef05cd11da115bd255ee3f670f&amp;type=alb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64" y="3056202"/>
            <a:ext cx="2349159" cy="11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570383" y="1345096"/>
            <a:ext cx="6098132" cy="2555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543584" y="4436"/>
            <a:ext cx="5063258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ooper" panose="020B7200000000000000" pitchFamily="34" charset="0"/>
              </a:rPr>
              <a:t>Историческая справка</a:t>
            </a:r>
            <a:endParaRPr dirty="0">
              <a:latin typeface="Cooper" panose="020B7200000000000000" pitchFamily="34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480908" y="580436"/>
            <a:ext cx="3935306" cy="444537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>
              <a:buNone/>
            </a:pPr>
            <a:r>
              <a:rPr lang="ru-RU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Семёновское-Отрада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историческая усадьба графов Орловых на берегу реки </a:t>
            </a:r>
            <a:r>
              <a:rPr lang="ru-RU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Лопасни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в селе Семёновское, Ступинского района Московской области. Один из крупнейших подмосковных усадебных комплексов, сохранивший свой облик, сформированный в XVIII—XIX веках. Господский дом екатерининского времени заброшен и стоит в руинах</a:t>
            </a: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ru-RU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Основал 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Отраду граф В. Г. Орлов. Земли в </a:t>
            </a:r>
            <a:r>
              <a:rPr lang="ru-RU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Хатунской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волости Серпуховского уезда были пожалованы А. Г. Орлову в 1773 году, часть их он передал младшему </a:t>
            </a: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брату, 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вышел в отставку в 1774 году и поселившись в Семёновском, занялся строительством усадьбы. Сооружения усадебного ансамбля, по замыслу его хозяина, должны были напоминать поместье английского </a:t>
            </a: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лорда. </a:t>
            </a:r>
          </a:p>
          <a:p>
            <a:pPr marL="15240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Усадьбу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расположенную у подножия холма, окружал пейзажный парк, в котором разводили соловьёв, ручных лосей, косуль и оленей (впоследствии, из-за дороговизны их содержания, олени были проданы), украшенный садовой скульптурой, гротами, беседками и павильонами. Рядом с домом среди многочисленных клумб был устроен </a:t>
            </a: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фонтан.</a:t>
            </a:r>
          </a:p>
          <a:p>
            <a:pPr marL="152400" indent="0">
              <a:buNone/>
            </a:pPr>
            <a:endParaRPr lang="ru-RU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ru-RU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1777 году было получено разрешение на строительство церкви Николая Чудотворца с Владимирским приделом.</a:t>
            </a:r>
          </a:p>
          <a:p>
            <a:pPr marL="152400" indent="0">
              <a:buNone/>
            </a:pPr>
            <a:endParaRPr lang="ru-RU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1030" name="Picture 6" descr="https://i.mycdn.me/image?id=883433845801&amp;t=50&amp;plc=WEB&amp;tkn=*sj2wuh1c8wmwsCwE56GR0lYwInQ&amp;fn=external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38" y="1583697"/>
            <a:ext cx="4325135" cy="2432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625047" y="1307701"/>
            <a:ext cx="5893904" cy="2651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smtClean="0">
                <a:latin typeface="Fjalla One" panose="020B0604020202020204" charset="0"/>
                <a:cs typeface="Fjalla One" panose="020B0604020202020204" charset="0"/>
              </a:rPr>
              <a:t>3D-</a:t>
            </a:r>
            <a:r>
              <a:rPr lang="ru-RU" sz="6000" dirty="0" smtClean="0">
                <a:latin typeface="Fjalla One" panose="020B0604020202020204" charset="0"/>
                <a:cs typeface="Fjalla One" panose="020B0604020202020204" charset="0"/>
              </a:rPr>
              <a:t>Отдел</a:t>
            </a:r>
            <a:endParaRPr sz="6000" dirty="0"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846848" y="3035736"/>
            <a:ext cx="3450303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Шварев Д.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Петренко Д.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Власов М.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Беляев В.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3</a:t>
            </a:r>
            <a:r>
              <a:rPr lang="en-US" dirty="0" smtClean="0">
                <a:cs typeface="Fjalla One" panose="020B0604020202020204" charset="0"/>
              </a:rPr>
              <a:t>D</a:t>
            </a:r>
            <a:r>
              <a:rPr lang="ru-RU" dirty="0" smtClean="0">
                <a:cs typeface="Fjalla One" panose="020B0604020202020204" charset="0"/>
              </a:rPr>
              <a:t> модели главного здания усадьбы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1742101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Шваревым Д. было создано главное здание усадьбы</a:t>
            </a:r>
            <a:r>
              <a:rPr lang="en-US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“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Семеновское-отрада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90" y="2876101"/>
            <a:ext cx="3154279" cy="1774282"/>
          </a:xfrm>
          <a:prstGeom prst="rect">
            <a:avLst/>
          </a:prstGeom>
        </p:spPr>
      </p:pic>
      <p:pic>
        <p:nvPicPr>
          <p:cNvPr id="3074" name="Picture 2" descr="http://img-fotki.yandex.ru/get/6213/84525178.62/0_7944a_48e89fc5_XX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37" y="2876101"/>
            <a:ext cx="2941983" cy="17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56835" y="256832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0881" y="2568323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Реальная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3</a:t>
            </a:r>
            <a:r>
              <a:rPr lang="en-US" dirty="0" smtClean="0">
                <a:cs typeface="Fjalla One" panose="020B0604020202020204" charset="0"/>
              </a:rPr>
              <a:t>D</a:t>
            </a:r>
            <a:r>
              <a:rPr lang="ru-RU" dirty="0" smtClean="0">
                <a:cs typeface="Fjalla One" panose="020B0604020202020204" charset="0"/>
              </a:rPr>
              <a:t> модели церкви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122526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Власов М. смоделировал церковь при усадьбе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Семеновское-отрада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51" y="2528567"/>
            <a:ext cx="2535597" cy="2356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https://avatars.mds.yandex.net/get-altay/1090799/2a0000016286f13d7c97769aa8fc9150a845/XX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76" y="2443916"/>
            <a:ext cx="1838544" cy="24179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19055" y="213613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001" y="2136139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Реальная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3</a:t>
            </a:r>
            <a:r>
              <a:rPr lang="en-US" dirty="0" smtClean="0">
                <a:cs typeface="Fjalla One" panose="020B0604020202020204" charset="0"/>
              </a:rPr>
              <a:t>D</a:t>
            </a:r>
            <a:r>
              <a:rPr lang="ru-RU" dirty="0" smtClean="0">
                <a:cs typeface="Fjalla One" panose="020B0604020202020204" charset="0"/>
              </a:rPr>
              <a:t> модели пристройки усадьбы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1742101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Петренко Д. создал пристройку усадьбы</a:t>
            </a:r>
            <a:r>
              <a:rPr lang="en-US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“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Семеновское-отрада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59" y="3140698"/>
            <a:ext cx="2971514" cy="1599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91" y="3103734"/>
            <a:ext cx="2215598" cy="167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9771" y="283602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1009" y="2836029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Реальная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8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3</a:t>
            </a:r>
            <a:r>
              <a:rPr lang="en-US" dirty="0" smtClean="0">
                <a:cs typeface="Fjalla One" panose="020B0604020202020204" charset="0"/>
              </a:rPr>
              <a:t>D</a:t>
            </a:r>
            <a:r>
              <a:rPr lang="ru-RU" dirty="0" smtClean="0">
                <a:cs typeface="Fjalla One" panose="020B0604020202020204" charset="0"/>
              </a:rPr>
              <a:t> модели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854205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Итоговая модель усадьбы.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19" y="1988205"/>
            <a:ext cx="4731289" cy="26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379364" y="10174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cs typeface="Fjalla One" panose="020B0604020202020204" charset="0"/>
              </a:rPr>
              <a:t>Создание 3</a:t>
            </a:r>
            <a:r>
              <a:rPr lang="en-US" dirty="0" smtClean="0">
                <a:cs typeface="Fjalla One" panose="020B0604020202020204" charset="0"/>
              </a:rPr>
              <a:t>D</a:t>
            </a:r>
            <a:r>
              <a:rPr lang="ru-RU" dirty="0" smtClean="0">
                <a:cs typeface="Fjalla One" panose="020B0604020202020204" charset="0"/>
              </a:rPr>
              <a:t> модели</a:t>
            </a:r>
            <a:endParaRPr dirty="0">
              <a:latin typeface="Barlow Semi Condensed" panose="020B0604020202020204" charset="0"/>
              <a:cs typeface="Fjalla One" panose="020B060402020202020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379364" y="854205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Беляевым В. Был выполнен </a:t>
            </a:r>
            <a:r>
              <a:rPr lang="ru-RU" sz="1600" dirty="0" err="1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лендинг</a:t>
            </a:r>
            <a:r>
              <a:rPr lang="en-US" sz="16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масштабирование моделей.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18" y="1564874"/>
            <a:ext cx="3122983" cy="14492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27" y="1588580"/>
            <a:ext cx="2990603" cy="14018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474" y="3204740"/>
            <a:ext cx="3568673" cy="16560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218" y="3346198"/>
            <a:ext cx="2943819" cy="13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663532" y="1615814"/>
            <a:ext cx="5584136" cy="2035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smtClean="0">
                <a:latin typeface="Fjalla One" panose="020B0604020202020204" charset="0"/>
                <a:cs typeface="Fjalla One" panose="020B0604020202020204" charset="0"/>
              </a:rPr>
              <a:t>WEB-</a:t>
            </a:r>
            <a:r>
              <a:rPr lang="ru-RU" sz="5400" dirty="0" smtClean="0">
                <a:latin typeface="Fjalla One" panose="020B0604020202020204" charset="0"/>
                <a:cs typeface="Fjalla One" panose="020B0604020202020204" charset="0"/>
              </a:rPr>
              <a:t>Отдел</a:t>
            </a:r>
            <a:endParaRPr sz="5400" dirty="0">
              <a:latin typeface="Fjalla One" panose="020B0604020202020204" charset="0"/>
              <a:cs typeface="Fjalla One" panose="020B060402020202020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846848" y="3035736"/>
            <a:ext cx="3450303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Мусликов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Долгий Д.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Бондаренко В.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Лавринов М.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Павлова А.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069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194</Words>
  <Application>Microsoft Office PowerPoint</Application>
  <PresentationFormat>Экран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Fjalla One</vt:lpstr>
      <vt:lpstr>Barlow Semi Condensed</vt:lpstr>
      <vt:lpstr>Barlow Semi Condensed Medium</vt:lpstr>
      <vt:lpstr>Roboto Condensed Light</vt:lpstr>
      <vt:lpstr>Arial</vt:lpstr>
      <vt:lpstr>Times New Roman</vt:lpstr>
      <vt:lpstr>Cooper</vt:lpstr>
      <vt:lpstr>Technology Consulting by Slidesgo</vt:lpstr>
      <vt:lpstr>Проект Локация</vt:lpstr>
      <vt:lpstr>Историческая справка</vt:lpstr>
      <vt:lpstr>3D-Отдел</vt:lpstr>
      <vt:lpstr>Создание 3D модели главного здания усадьбы</vt:lpstr>
      <vt:lpstr>Создание 3D модели церкви</vt:lpstr>
      <vt:lpstr>Создание 3D модели пристройки усадьбы</vt:lpstr>
      <vt:lpstr>Создание 3D модели</vt:lpstr>
      <vt:lpstr>Создание 3D модели</vt:lpstr>
      <vt:lpstr>WEB-Отдел</vt:lpstr>
      <vt:lpstr>Создание макета сайта в Figma</vt:lpstr>
      <vt:lpstr>Создание сайта про усадьбу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Локация</dc:title>
  <dc:creator>Astral Step</dc:creator>
  <cp:lastModifiedBy>Лавринов Михаил</cp:lastModifiedBy>
  <cp:revision>32</cp:revision>
  <dcterms:modified xsi:type="dcterms:W3CDTF">2023-12-19T18:16:02Z</dcterms:modified>
</cp:coreProperties>
</file>